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40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o Título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Texto do Título</a:t>
            </a:r>
          </a:p>
        </p:txBody>
      </p:sp>
      <p:sp>
        <p:nvSpPr>
          <p:cNvPr id="12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3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21" name="Nível de Corpo Um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2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o do Título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Texto do Título</a:t>
            </a:r>
          </a:p>
        </p:txBody>
      </p:sp>
      <p:sp>
        <p:nvSpPr>
          <p:cNvPr id="30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31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39" name="Nível de Corpo Um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0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 do Título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48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9" name="Espaço Reservado para Texto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58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o do Título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Texto do Título</a:t>
            </a:r>
          </a:p>
        </p:txBody>
      </p:sp>
      <p:sp>
        <p:nvSpPr>
          <p:cNvPr id="73" name="Nível de Corpo Um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74" name="Espaço Reservado para Texto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o do Título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Texto do Título</a:t>
            </a:r>
          </a:p>
        </p:txBody>
      </p:sp>
      <p:sp>
        <p:nvSpPr>
          <p:cNvPr id="83" name="Espaço Reservado para Imagem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85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o Título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Texto do Título</a:t>
            </a:r>
          </a:p>
        </p:txBody>
      </p:sp>
      <p:sp>
        <p:nvSpPr>
          <p:cNvPr id="3" name="Nível de Corpo Um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49;p1" descr="Google Shape;49;p1">
            <a:extLst>
              <a:ext uri="{FF2B5EF4-FFF2-40B4-BE49-F238E27FC236}">
                <a16:creationId xmlns:a16="http://schemas.microsoft.com/office/drawing/2014/main" id="{DF48DD63-B1ED-F7E8-E03C-4E13DD2007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555"/>
          <a:stretch/>
        </p:blipFill>
        <p:spPr>
          <a:xfrm>
            <a:off x="0" y="0"/>
            <a:ext cx="12192000" cy="722754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Google Shape;59;p2" descr="Google Shape;59;p2">
            <a:extLst>
              <a:ext uri="{FF2B5EF4-FFF2-40B4-BE49-F238E27FC236}">
                <a16:creationId xmlns:a16="http://schemas.microsoft.com/office/drawing/2014/main" id="{3DB90A10-D718-067D-1B41-45DA133973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10425" y="59030"/>
            <a:ext cx="591636" cy="604694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Imagem 7" descr="Texto&#10;&#10;Descrição gerada automaticamente">
            <a:extLst>
              <a:ext uri="{FF2B5EF4-FFF2-40B4-BE49-F238E27FC236}">
                <a16:creationId xmlns:a16="http://schemas.microsoft.com/office/drawing/2014/main" id="{8D12E65B-B100-629D-DA81-2FB7A32AEC0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258" b="21742"/>
          <a:stretch/>
        </p:blipFill>
        <p:spPr>
          <a:xfrm>
            <a:off x="0" y="662"/>
            <a:ext cx="3246792" cy="719150"/>
          </a:xfrm>
          <a:prstGeom prst="rect">
            <a:avLst/>
          </a:prstGeom>
        </p:spPr>
      </p:pic>
      <p:sp>
        <p:nvSpPr>
          <p:cNvPr id="9" name="CaixaDeTexto 9">
            <a:extLst>
              <a:ext uri="{FF2B5EF4-FFF2-40B4-BE49-F238E27FC236}">
                <a16:creationId xmlns:a16="http://schemas.microsoft.com/office/drawing/2014/main" id="{8E1F3C6C-5230-B032-D93E-78071DA09896}"/>
              </a:ext>
            </a:extLst>
          </p:cNvPr>
          <p:cNvSpPr txBox="1"/>
          <p:nvPr/>
        </p:nvSpPr>
        <p:spPr>
          <a:xfrm>
            <a:off x="3062339" y="1311776"/>
            <a:ext cx="5837914" cy="4001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3200"/>
            </a:lvl1pPr>
          </a:lstStyle>
          <a:p>
            <a:r>
              <a:rPr sz="2000" dirty="0">
                <a:latin typeface="Arial (Corpo)"/>
                <a:sym typeface="Arial"/>
              </a:rPr>
              <a:t>EXAME DE QUALIFICAÇÃO</a:t>
            </a:r>
          </a:p>
        </p:txBody>
      </p:sp>
      <p:sp>
        <p:nvSpPr>
          <p:cNvPr id="10" name="Google Shape;52;p1">
            <a:extLst>
              <a:ext uri="{FF2B5EF4-FFF2-40B4-BE49-F238E27FC236}">
                <a16:creationId xmlns:a16="http://schemas.microsoft.com/office/drawing/2014/main" id="{5F016925-8093-5771-C79B-8AA30A0D2A12}"/>
              </a:ext>
            </a:extLst>
          </p:cNvPr>
          <p:cNvSpPr txBox="1"/>
          <p:nvPr/>
        </p:nvSpPr>
        <p:spPr>
          <a:xfrm>
            <a:off x="1980768" y="2868739"/>
            <a:ext cx="8001056" cy="5847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 algn="ctr">
              <a:defRPr sz="3200" b="1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rPr lang="pt-BR" dirty="0">
                <a:latin typeface="Arial (Corpo)"/>
              </a:rPr>
              <a:t>TÍTULO DA DISSERTAÇÃO</a:t>
            </a:r>
            <a:endParaRPr dirty="0">
              <a:latin typeface="Arial (Corpo)"/>
            </a:endParaRPr>
          </a:p>
        </p:txBody>
      </p:sp>
      <p:sp>
        <p:nvSpPr>
          <p:cNvPr id="11" name="Google Shape;51;p1">
            <a:extLst>
              <a:ext uri="{FF2B5EF4-FFF2-40B4-BE49-F238E27FC236}">
                <a16:creationId xmlns:a16="http://schemas.microsoft.com/office/drawing/2014/main" id="{20C0DA8C-C508-7171-D5BA-15D951E22988}"/>
              </a:ext>
            </a:extLst>
          </p:cNvPr>
          <p:cNvSpPr txBox="1"/>
          <p:nvPr/>
        </p:nvSpPr>
        <p:spPr>
          <a:xfrm>
            <a:off x="270294" y="4949535"/>
            <a:ext cx="5409289" cy="8309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/>
          <a:p>
            <a:pPr>
              <a:defRPr sz="1600" b="1">
                <a:latin typeface="+mn-lt"/>
                <a:ea typeface="+mn-ea"/>
                <a:cs typeface="+mn-cs"/>
                <a:sym typeface="Arial"/>
              </a:defRPr>
            </a:pPr>
            <a:r>
              <a:rPr lang="pt-BR" dirty="0">
                <a:latin typeface="Arial (Corpo)"/>
              </a:rPr>
              <a:t>Mestrando(a): XXXXXXXXXXX</a:t>
            </a:r>
          </a:p>
          <a:p>
            <a:pPr>
              <a:defRPr sz="1600" b="1">
                <a:latin typeface="+mn-lt"/>
                <a:ea typeface="+mn-ea"/>
                <a:cs typeface="+mn-cs"/>
                <a:sym typeface="Arial"/>
              </a:defRPr>
            </a:pPr>
            <a:r>
              <a:rPr lang="pt-BR" dirty="0">
                <a:latin typeface="Arial (Corpo)"/>
              </a:rPr>
              <a:t>Orientador(a): XXXXXXXXXXX</a:t>
            </a:r>
          </a:p>
          <a:p>
            <a:pPr>
              <a:defRPr sz="1600" b="1">
                <a:latin typeface="+mn-lt"/>
                <a:ea typeface="+mn-ea"/>
                <a:cs typeface="+mn-cs"/>
                <a:sym typeface="Arial"/>
              </a:defRPr>
            </a:pPr>
            <a:r>
              <a:rPr lang="pt-BR" dirty="0" err="1">
                <a:latin typeface="Arial (Corpo)"/>
              </a:rPr>
              <a:t>CoOrientador</a:t>
            </a:r>
            <a:r>
              <a:rPr lang="pt-BR" dirty="0">
                <a:latin typeface="Arial (Corpo)"/>
              </a:rPr>
              <a:t>(a) – se houver: XXXXXXXXXXXXX</a:t>
            </a:r>
            <a:endParaRPr dirty="0">
              <a:latin typeface="Arial (Corpo)"/>
            </a:endParaRPr>
          </a:p>
        </p:txBody>
      </p:sp>
      <p:sp>
        <p:nvSpPr>
          <p:cNvPr id="12" name="Google Shape;53;p1">
            <a:extLst>
              <a:ext uri="{FF2B5EF4-FFF2-40B4-BE49-F238E27FC236}">
                <a16:creationId xmlns:a16="http://schemas.microsoft.com/office/drawing/2014/main" id="{7A07AEF5-B819-F79E-1712-40FECB9F05B5}"/>
              </a:ext>
            </a:extLst>
          </p:cNvPr>
          <p:cNvSpPr txBox="1"/>
          <p:nvPr/>
        </p:nvSpPr>
        <p:spPr>
          <a:xfrm>
            <a:off x="3391355" y="6252014"/>
            <a:ext cx="5409289" cy="3385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699" tIns="45699" rIns="45699" bIns="45699">
            <a:spAutoFit/>
          </a:bodyPr>
          <a:lstStyle>
            <a:lvl1pPr algn="ctr">
              <a:defRPr sz="1600">
                <a:latin typeface="+mn-lt"/>
                <a:ea typeface="+mn-ea"/>
                <a:cs typeface="+mn-cs"/>
                <a:sym typeface="Arial"/>
              </a:defRPr>
            </a:lvl1pPr>
          </a:lstStyle>
          <a:p>
            <a:r>
              <a:rPr dirty="0" err="1">
                <a:latin typeface="Arial (Corpo)"/>
              </a:rPr>
              <a:t>Marabá</a:t>
            </a:r>
            <a:r>
              <a:rPr dirty="0">
                <a:latin typeface="Arial (Corpo)"/>
              </a:rPr>
              <a:t>-PA, </a:t>
            </a:r>
            <a:r>
              <a:rPr lang="pt-BR" dirty="0">
                <a:latin typeface="Arial (Corpo)"/>
              </a:rPr>
              <a:t>XX</a:t>
            </a:r>
            <a:r>
              <a:rPr dirty="0">
                <a:latin typeface="Arial (Corpo)"/>
              </a:rPr>
              <a:t> de </a:t>
            </a:r>
            <a:r>
              <a:rPr lang="pt-BR" dirty="0" err="1">
                <a:latin typeface="Arial (Corpo)"/>
              </a:rPr>
              <a:t>xxxxx</a:t>
            </a:r>
            <a:r>
              <a:rPr dirty="0">
                <a:latin typeface="Arial (Corpo)"/>
              </a:rPr>
              <a:t> de </a:t>
            </a:r>
            <a:r>
              <a:rPr lang="pt-BR" dirty="0">
                <a:latin typeface="Arial (Corpo)"/>
              </a:rPr>
              <a:t>XXXX.</a:t>
            </a:r>
            <a:endParaRPr dirty="0">
              <a:latin typeface="Arial (Corpo)"/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49;p1" descr="Google Shape;49;p1">
            <a:extLst>
              <a:ext uri="{FF2B5EF4-FFF2-40B4-BE49-F238E27FC236}">
                <a16:creationId xmlns:a16="http://schemas.microsoft.com/office/drawing/2014/main" id="{EA1FF60F-A904-6444-A043-67F1F042D4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555"/>
          <a:stretch/>
        </p:blipFill>
        <p:spPr>
          <a:xfrm>
            <a:off x="0" y="0"/>
            <a:ext cx="12192000" cy="722754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Google Shape;59;p2" descr="Google Shape;59;p2">
            <a:extLst>
              <a:ext uri="{FF2B5EF4-FFF2-40B4-BE49-F238E27FC236}">
                <a16:creationId xmlns:a16="http://schemas.microsoft.com/office/drawing/2014/main" id="{F53CDBA1-6E5D-871A-F7A7-7BE0063DCA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10425" y="59030"/>
            <a:ext cx="591636" cy="604694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m 3" descr="Texto&#10;&#10;Descrição gerada automaticamente">
            <a:extLst>
              <a:ext uri="{FF2B5EF4-FFF2-40B4-BE49-F238E27FC236}">
                <a16:creationId xmlns:a16="http://schemas.microsoft.com/office/drawing/2014/main" id="{4BD554B8-67A8-2A80-ADE9-21109345C47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258" b="21742"/>
          <a:stretch/>
        </p:blipFill>
        <p:spPr>
          <a:xfrm>
            <a:off x="0" y="662"/>
            <a:ext cx="3246792" cy="719150"/>
          </a:xfrm>
          <a:prstGeom prst="rect">
            <a:avLst/>
          </a:prstGeom>
        </p:spPr>
      </p:pic>
      <p:sp>
        <p:nvSpPr>
          <p:cNvPr id="5" name="Retângulo 9">
            <a:extLst>
              <a:ext uri="{FF2B5EF4-FFF2-40B4-BE49-F238E27FC236}">
                <a16:creationId xmlns:a16="http://schemas.microsoft.com/office/drawing/2014/main" id="{D0805900-1224-CFCE-36A5-0C6F05E716C6}"/>
              </a:ext>
            </a:extLst>
          </p:cNvPr>
          <p:cNvSpPr txBox="1"/>
          <p:nvPr/>
        </p:nvSpPr>
        <p:spPr>
          <a:xfrm>
            <a:off x="371827" y="1074493"/>
            <a:ext cx="8863976" cy="1815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3200" b="1"/>
            </a:lvl1pPr>
          </a:lstStyle>
          <a:p>
            <a:r>
              <a:rPr lang="pt-BR" sz="2800" dirty="0">
                <a:latin typeface="Arial (Corpo)"/>
              </a:rPr>
              <a:t>Referências</a:t>
            </a:r>
          </a:p>
          <a:p>
            <a:endParaRPr lang="pt-BR" sz="2800" dirty="0">
              <a:latin typeface="Arial (Corpo)"/>
            </a:endParaRPr>
          </a:p>
          <a:p>
            <a:endParaRPr lang="pt-BR" sz="2800" dirty="0">
              <a:latin typeface="Arial (Corpo)"/>
            </a:endParaRPr>
          </a:p>
          <a:p>
            <a:r>
              <a:rPr lang="pt-BR" sz="2400" b="0" dirty="0" err="1">
                <a:latin typeface="Arial (Corpo)"/>
              </a:rPr>
              <a:t>Xxxxxxx</a:t>
            </a:r>
            <a:endParaRPr lang="pt-BR" sz="2400" b="0" dirty="0">
              <a:latin typeface="Arial (Corpo)"/>
            </a:endParaRPr>
          </a:p>
        </p:txBody>
      </p:sp>
    </p:spTree>
    <p:extLst>
      <p:ext uri="{BB962C8B-B14F-4D97-AF65-F5344CB8AC3E}">
        <p14:creationId xmlns:p14="http://schemas.microsoft.com/office/powerpoint/2010/main" val="3517736064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49;p1" descr="Google Shape;49;p1">
            <a:extLst>
              <a:ext uri="{FF2B5EF4-FFF2-40B4-BE49-F238E27FC236}">
                <a16:creationId xmlns:a16="http://schemas.microsoft.com/office/drawing/2014/main" id="{EA1FF60F-A904-6444-A043-67F1F042D4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555"/>
          <a:stretch/>
        </p:blipFill>
        <p:spPr>
          <a:xfrm>
            <a:off x="0" y="0"/>
            <a:ext cx="12192000" cy="722754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Google Shape;59;p2" descr="Google Shape;59;p2">
            <a:extLst>
              <a:ext uri="{FF2B5EF4-FFF2-40B4-BE49-F238E27FC236}">
                <a16:creationId xmlns:a16="http://schemas.microsoft.com/office/drawing/2014/main" id="{F53CDBA1-6E5D-871A-F7A7-7BE0063DCA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10425" y="59030"/>
            <a:ext cx="591636" cy="604694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m 3" descr="Texto&#10;&#10;Descrição gerada automaticamente">
            <a:extLst>
              <a:ext uri="{FF2B5EF4-FFF2-40B4-BE49-F238E27FC236}">
                <a16:creationId xmlns:a16="http://schemas.microsoft.com/office/drawing/2014/main" id="{4BD554B8-67A8-2A80-ADE9-21109345C47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258" b="21742"/>
          <a:stretch/>
        </p:blipFill>
        <p:spPr>
          <a:xfrm>
            <a:off x="0" y="662"/>
            <a:ext cx="3246792" cy="719150"/>
          </a:xfrm>
          <a:prstGeom prst="rect">
            <a:avLst/>
          </a:prstGeom>
        </p:spPr>
      </p:pic>
      <p:sp>
        <p:nvSpPr>
          <p:cNvPr id="6" name="CaixaDeTexto 7">
            <a:extLst>
              <a:ext uri="{FF2B5EF4-FFF2-40B4-BE49-F238E27FC236}">
                <a16:creationId xmlns:a16="http://schemas.microsoft.com/office/drawing/2014/main" id="{950B61AB-F2BB-95E7-19F9-3CAB4DF126CD}"/>
              </a:ext>
            </a:extLst>
          </p:cNvPr>
          <p:cNvSpPr txBox="1"/>
          <p:nvPr/>
        </p:nvSpPr>
        <p:spPr>
          <a:xfrm>
            <a:off x="1381461" y="3102045"/>
            <a:ext cx="9429078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4400">
                <a:latin typeface="Calibri Light"/>
                <a:ea typeface="Calibri Light"/>
                <a:cs typeface="Calibri Light"/>
                <a:sym typeface="Calibri Light"/>
              </a:defRPr>
            </a:lvl1pPr>
          </a:lstStyle>
          <a:p>
            <a:r>
              <a:rPr lang="pt-BR" sz="3200" dirty="0">
                <a:latin typeface="Arial (Corpo)"/>
              </a:rPr>
              <a:t>Obrigado(a)!</a:t>
            </a:r>
            <a:endParaRPr sz="3200" dirty="0">
              <a:latin typeface="Arial (Corpo)"/>
            </a:endParaRPr>
          </a:p>
        </p:txBody>
      </p:sp>
    </p:spTree>
    <p:extLst>
      <p:ext uri="{BB962C8B-B14F-4D97-AF65-F5344CB8AC3E}">
        <p14:creationId xmlns:p14="http://schemas.microsoft.com/office/powerpoint/2010/main" val="135859833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tângulo 8"/>
          <p:cNvSpPr txBox="1"/>
          <p:nvPr/>
        </p:nvSpPr>
        <p:spPr>
          <a:xfrm>
            <a:off x="292412" y="1169255"/>
            <a:ext cx="11218817" cy="5232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>
              <a:defRPr sz="3200" b="1"/>
            </a:pPr>
            <a:r>
              <a:rPr lang="pt-BR" sz="2800" dirty="0">
                <a:latin typeface="Arial (Corpo)"/>
              </a:rPr>
              <a:t>SUMÁRIO/AGENDA</a:t>
            </a:r>
            <a:endParaRPr sz="2800" dirty="0">
              <a:latin typeface="Arial (Corpo)"/>
            </a:endParaRPr>
          </a:p>
        </p:txBody>
      </p:sp>
      <p:pic>
        <p:nvPicPr>
          <p:cNvPr id="2" name="Google Shape;49;p1" descr="Google Shape;49;p1">
            <a:extLst>
              <a:ext uri="{FF2B5EF4-FFF2-40B4-BE49-F238E27FC236}">
                <a16:creationId xmlns:a16="http://schemas.microsoft.com/office/drawing/2014/main" id="{15D34D08-8B52-C696-42F6-0DA7301F489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555"/>
          <a:stretch/>
        </p:blipFill>
        <p:spPr>
          <a:xfrm>
            <a:off x="0" y="0"/>
            <a:ext cx="12192000" cy="722754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Google Shape;59;p2" descr="Google Shape;59;p2">
            <a:extLst>
              <a:ext uri="{FF2B5EF4-FFF2-40B4-BE49-F238E27FC236}">
                <a16:creationId xmlns:a16="http://schemas.microsoft.com/office/drawing/2014/main" id="{A4CF1FC9-57BC-3C7C-3231-FD25742CF7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10425" y="59030"/>
            <a:ext cx="591636" cy="604694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m 3" descr="Texto&#10;&#10;Descrição gerada automaticamente">
            <a:extLst>
              <a:ext uri="{FF2B5EF4-FFF2-40B4-BE49-F238E27FC236}">
                <a16:creationId xmlns:a16="http://schemas.microsoft.com/office/drawing/2014/main" id="{B5067B6E-265C-008D-046C-235B6184149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258" b="21742"/>
          <a:stretch/>
        </p:blipFill>
        <p:spPr>
          <a:xfrm>
            <a:off x="0" y="662"/>
            <a:ext cx="3246792" cy="71915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BA9141F3-13F1-B932-D1F2-720DD8211B24}"/>
              </a:ext>
            </a:extLst>
          </p:cNvPr>
          <p:cNvSpPr txBox="1"/>
          <p:nvPr/>
        </p:nvSpPr>
        <p:spPr>
          <a:xfrm>
            <a:off x="292412" y="2138976"/>
            <a:ext cx="11018013" cy="35971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ct val="120000"/>
              </a:lnSpc>
              <a:defRPr sz="2800" b="1"/>
            </a:pPr>
            <a:r>
              <a:rPr lang="pt-BR" sz="2400" dirty="0">
                <a:latin typeface="Arial (Corpo)"/>
              </a:rPr>
              <a:t>1. Introdução</a:t>
            </a:r>
          </a:p>
          <a:p>
            <a:pPr>
              <a:lnSpc>
                <a:spcPct val="120000"/>
              </a:lnSpc>
              <a:defRPr sz="2800"/>
            </a:pPr>
            <a:r>
              <a:rPr lang="pt-BR" sz="2400" dirty="0">
                <a:latin typeface="Arial (Corpo)"/>
              </a:rPr>
              <a:t>1.1. Justificativa</a:t>
            </a:r>
          </a:p>
          <a:p>
            <a:pPr>
              <a:lnSpc>
                <a:spcPct val="120000"/>
              </a:lnSpc>
              <a:defRPr sz="2800"/>
            </a:pPr>
            <a:r>
              <a:rPr lang="pt-BR" sz="2400" dirty="0">
                <a:latin typeface="Arial (Corpo)"/>
              </a:rPr>
              <a:t>1.2. Objetivo Geral e Objetivos Específicos</a:t>
            </a:r>
            <a:endParaRPr lang="pt-BR" sz="2400" b="1" dirty="0">
              <a:latin typeface="Arial (Corpo)"/>
            </a:endParaRPr>
          </a:p>
          <a:p>
            <a:pPr>
              <a:lnSpc>
                <a:spcPct val="120000"/>
              </a:lnSpc>
              <a:defRPr sz="2800" b="1"/>
            </a:pPr>
            <a:r>
              <a:rPr lang="pt-BR" sz="2400" dirty="0">
                <a:latin typeface="Arial (Corpo)"/>
              </a:rPr>
              <a:t>2. Fundamentação Teórica</a:t>
            </a:r>
          </a:p>
          <a:p>
            <a:pPr>
              <a:lnSpc>
                <a:spcPct val="120000"/>
              </a:lnSpc>
              <a:defRPr sz="2800" b="1"/>
            </a:pPr>
            <a:r>
              <a:rPr lang="pt-BR" sz="2400" dirty="0">
                <a:latin typeface="Arial (Corpo)"/>
              </a:rPr>
              <a:t>3. Metodologia</a:t>
            </a:r>
          </a:p>
          <a:p>
            <a:pPr>
              <a:lnSpc>
                <a:spcPct val="120000"/>
              </a:lnSpc>
              <a:defRPr sz="2800" b="1"/>
            </a:pPr>
            <a:r>
              <a:rPr lang="pt-BR" sz="2400" dirty="0">
                <a:latin typeface="Arial (Corpo)"/>
              </a:rPr>
              <a:t>4. Resultados e Discussões Preliminares</a:t>
            </a:r>
          </a:p>
          <a:p>
            <a:pPr>
              <a:lnSpc>
                <a:spcPct val="120000"/>
              </a:lnSpc>
              <a:defRPr sz="2800" b="1"/>
            </a:pPr>
            <a:r>
              <a:rPr lang="pt-BR" sz="2400" dirty="0">
                <a:latin typeface="Arial (Corpo)"/>
              </a:rPr>
              <a:t>5. Cronograma</a:t>
            </a:r>
          </a:p>
          <a:p>
            <a:pPr>
              <a:lnSpc>
                <a:spcPct val="120000"/>
              </a:lnSpc>
              <a:defRPr sz="2800" b="1"/>
            </a:pPr>
            <a:r>
              <a:rPr lang="pt-BR" sz="2400" dirty="0">
                <a:latin typeface="Arial (Corpo)"/>
              </a:rPr>
              <a:t>6. Referências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tângulo 6"/>
          <p:cNvSpPr txBox="1"/>
          <p:nvPr/>
        </p:nvSpPr>
        <p:spPr>
          <a:xfrm>
            <a:off x="488829" y="971387"/>
            <a:ext cx="11151080" cy="17543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3200" b="1"/>
            </a:lvl1pPr>
          </a:lstStyle>
          <a:p>
            <a:r>
              <a:rPr sz="2800" dirty="0">
                <a:latin typeface="Arial (Corpo)"/>
              </a:rPr>
              <a:t>1. I</a:t>
            </a:r>
            <a:r>
              <a:rPr lang="pt-BR" sz="2800" dirty="0" err="1">
                <a:latin typeface="Arial (Corpo)"/>
              </a:rPr>
              <a:t>ntrodução</a:t>
            </a:r>
            <a:r>
              <a:rPr sz="2800" dirty="0">
                <a:latin typeface="Arial (Corpo)"/>
              </a:rPr>
              <a:t> </a:t>
            </a:r>
            <a:endParaRPr lang="pt-BR" sz="2800" dirty="0">
              <a:latin typeface="Arial (Corpo)"/>
            </a:endParaRPr>
          </a:p>
          <a:p>
            <a:endParaRPr lang="pt-BR" sz="2800" dirty="0">
              <a:latin typeface="Arial (Corpo)"/>
            </a:endParaRPr>
          </a:p>
          <a:p>
            <a:endParaRPr lang="pt-BR" sz="2800" dirty="0">
              <a:latin typeface="Arial (Corpo)"/>
            </a:endParaRPr>
          </a:p>
          <a:p>
            <a:r>
              <a:rPr lang="pt-BR" sz="2400" b="0" dirty="0">
                <a:latin typeface="Arial (Corpo)"/>
              </a:rPr>
              <a:t> </a:t>
            </a:r>
            <a:r>
              <a:rPr lang="pt-BR" sz="2400" b="0" dirty="0" err="1">
                <a:latin typeface="Arial (Corpo)"/>
              </a:rPr>
              <a:t>Xxxxxxxxxxxxxxxxxxxxx</a:t>
            </a:r>
            <a:r>
              <a:rPr lang="pt-BR" sz="2400" b="0" dirty="0">
                <a:latin typeface="Arial (Corpo)"/>
              </a:rPr>
              <a:t> </a:t>
            </a:r>
            <a:endParaRPr sz="2400" b="0" dirty="0">
              <a:latin typeface="Arial (Corpo)"/>
            </a:endParaRPr>
          </a:p>
        </p:txBody>
      </p:sp>
      <p:pic>
        <p:nvPicPr>
          <p:cNvPr id="2" name="Google Shape;49;p1" descr="Google Shape;49;p1">
            <a:extLst>
              <a:ext uri="{FF2B5EF4-FFF2-40B4-BE49-F238E27FC236}">
                <a16:creationId xmlns:a16="http://schemas.microsoft.com/office/drawing/2014/main" id="{EA1FF60F-A904-6444-A043-67F1F042D4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555"/>
          <a:stretch/>
        </p:blipFill>
        <p:spPr>
          <a:xfrm>
            <a:off x="0" y="0"/>
            <a:ext cx="12192000" cy="722754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Google Shape;59;p2" descr="Google Shape;59;p2">
            <a:extLst>
              <a:ext uri="{FF2B5EF4-FFF2-40B4-BE49-F238E27FC236}">
                <a16:creationId xmlns:a16="http://schemas.microsoft.com/office/drawing/2014/main" id="{F53CDBA1-6E5D-871A-F7A7-7BE0063DCA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10425" y="59030"/>
            <a:ext cx="591636" cy="604694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m 3" descr="Texto&#10;&#10;Descrição gerada automaticamente">
            <a:extLst>
              <a:ext uri="{FF2B5EF4-FFF2-40B4-BE49-F238E27FC236}">
                <a16:creationId xmlns:a16="http://schemas.microsoft.com/office/drawing/2014/main" id="{4BD554B8-67A8-2A80-ADE9-21109345C47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258" b="21742"/>
          <a:stretch/>
        </p:blipFill>
        <p:spPr>
          <a:xfrm>
            <a:off x="0" y="662"/>
            <a:ext cx="3246792" cy="71915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tângulo 6"/>
          <p:cNvSpPr txBox="1"/>
          <p:nvPr/>
        </p:nvSpPr>
        <p:spPr>
          <a:xfrm>
            <a:off x="488829" y="971387"/>
            <a:ext cx="11208590" cy="1323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3200" b="1"/>
            </a:lvl1pPr>
          </a:lstStyle>
          <a:p>
            <a:r>
              <a:rPr sz="2800" dirty="0">
                <a:latin typeface="Arial (Corpo)"/>
              </a:rPr>
              <a:t>1.</a:t>
            </a:r>
            <a:r>
              <a:rPr lang="pt-BR" sz="2800" dirty="0">
                <a:latin typeface="Arial (Corpo)"/>
              </a:rPr>
              <a:t>1</a:t>
            </a:r>
            <a:r>
              <a:rPr sz="2800" dirty="0">
                <a:latin typeface="Arial (Corpo)"/>
              </a:rPr>
              <a:t> </a:t>
            </a:r>
            <a:r>
              <a:rPr lang="pt-BR" sz="2800" dirty="0">
                <a:latin typeface="Arial (Corpo)"/>
              </a:rPr>
              <a:t>Justificativa</a:t>
            </a:r>
          </a:p>
          <a:p>
            <a:endParaRPr lang="pt-BR" sz="2800" dirty="0">
              <a:latin typeface="Arial (Corpo)"/>
            </a:endParaRPr>
          </a:p>
          <a:p>
            <a:r>
              <a:rPr lang="pt-BR" sz="2400" b="0" dirty="0" err="1">
                <a:latin typeface="Arial (Corpo)"/>
              </a:rPr>
              <a:t>Xxxxxxxxxxx</a:t>
            </a:r>
            <a:r>
              <a:rPr sz="2400" b="0" dirty="0">
                <a:latin typeface="Arial (Corpo)"/>
              </a:rPr>
              <a:t> </a:t>
            </a:r>
          </a:p>
        </p:txBody>
      </p:sp>
      <p:pic>
        <p:nvPicPr>
          <p:cNvPr id="2" name="Google Shape;49;p1" descr="Google Shape;49;p1">
            <a:extLst>
              <a:ext uri="{FF2B5EF4-FFF2-40B4-BE49-F238E27FC236}">
                <a16:creationId xmlns:a16="http://schemas.microsoft.com/office/drawing/2014/main" id="{EA1FF60F-A904-6444-A043-67F1F042D4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555"/>
          <a:stretch/>
        </p:blipFill>
        <p:spPr>
          <a:xfrm>
            <a:off x="0" y="0"/>
            <a:ext cx="12192000" cy="722754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Google Shape;59;p2" descr="Google Shape;59;p2">
            <a:extLst>
              <a:ext uri="{FF2B5EF4-FFF2-40B4-BE49-F238E27FC236}">
                <a16:creationId xmlns:a16="http://schemas.microsoft.com/office/drawing/2014/main" id="{F53CDBA1-6E5D-871A-F7A7-7BE0063DCA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10425" y="59030"/>
            <a:ext cx="591636" cy="604694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m 3" descr="Texto&#10;&#10;Descrição gerada automaticamente">
            <a:extLst>
              <a:ext uri="{FF2B5EF4-FFF2-40B4-BE49-F238E27FC236}">
                <a16:creationId xmlns:a16="http://schemas.microsoft.com/office/drawing/2014/main" id="{4BD554B8-67A8-2A80-ADE9-21109345C47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258" b="21742"/>
          <a:stretch/>
        </p:blipFill>
        <p:spPr>
          <a:xfrm>
            <a:off x="0" y="662"/>
            <a:ext cx="3246792" cy="71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877599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tângulo 6"/>
          <p:cNvSpPr txBox="1"/>
          <p:nvPr/>
        </p:nvSpPr>
        <p:spPr>
          <a:xfrm>
            <a:off x="488828" y="971387"/>
            <a:ext cx="11542145" cy="31700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3200" b="1"/>
            </a:lvl1pPr>
          </a:lstStyle>
          <a:p>
            <a:r>
              <a:rPr sz="2800" dirty="0">
                <a:latin typeface="Arial (Corpo)"/>
              </a:rPr>
              <a:t>1.</a:t>
            </a:r>
            <a:r>
              <a:rPr lang="pt-BR" sz="2800" dirty="0">
                <a:latin typeface="Arial (Corpo)"/>
              </a:rPr>
              <a:t>2</a:t>
            </a:r>
            <a:r>
              <a:rPr sz="2800" dirty="0">
                <a:latin typeface="Arial (Corpo)"/>
              </a:rPr>
              <a:t> </a:t>
            </a:r>
            <a:r>
              <a:rPr lang="pt-BR" sz="2800" dirty="0">
                <a:latin typeface="Arial (Corpo)"/>
              </a:rPr>
              <a:t>Objetivos</a:t>
            </a:r>
          </a:p>
          <a:p>
            <a:endParaRPr lang="pt-BR" sz="2800" dirty="0">
              <a:latin typeface="Arial (Corpo)"/>
            </a:endParaRPr>
          </a:p>
          <a:p>
            <a:r>
              <a:rPr lang="pt-BR" sz="2400" b="0" dirty="0">
                <a:latin typeface="Arial (Corpo)"/>
              </a:rPr>
              <a:t>Geral</a:t>
            </a:r>
          </a:p>
          <a:p>
            <a:r>
              <a:rPr lang="pt-BR" sz="2400" b="0" dirty="0" err="1">
                <a:latin typeface="Arial (Corpo)"/>
              </a:rPr>
              <a:t>Xxxxxxx</a:t>
            </a:r>
            <a:endParaRPr lang="pt-BR" sz="2400" b="0" dirty="0">
              <a:latin typeface="Arial (Corpo)"/>
            </a:endParaRPr>
          </a:p>
          <a:p>
            <a:endParaRPr lang="pt-BR" sz="2400" b="0" dirty="0">
              <a:latin typeface="Arial (Corpo)"/>
            </a:endParaRPr>
          </a:p>
          <a:p>
            <a:endParaRPr lang="pt-BR" sz="2400" b="0" dirty="0">
              <a:latin typeface="Arial (Corpo)"/>
            </a:endParaRPr>
          </a:p>
          <a:p>
            <a:r>
              <a:rPr lang="pt-BR" sz="2400" b="0" dirty="0">
                <a:latin typeface="Arial (Corpo)"/>
              </a:rPr>
              <a:t>Específicos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2400" b="0" dirty="0" err="1">
                <a:latin typeface="Arial (Corpo)"/>
              </a:rPr>
              <a:t>Xxxxxxx</a:t>
            </a:r>
            <a:r>
              <a:rPr sz="2400" b="0" dirty="0">
                <a:latin typeface="Arial (Corpo)"/>
              </a:rPr>
              <a:t> </a:t>
            </a:r>
          </a:p>
        </p:txBody>
      </p:sp>
      <p:pic>
        <p:nvPicPr>
          <p:cNvPr id="2" name="Google Shape;49;p1" descr="Google Shape;49;p1">
            <a:extLst>
              <a:ext uri="{FF2B5EF4-FFF2-40B4-BE49-F238E27FC236}">
                <a16:creationId xmlns:a16="http://schemas.microsoft.com/office/drawing/2014/main" id="{EA1FF60F-A904-6444-A043-67F1F042D4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555"/>
          <a:stretch/>
        </p:blipFill>
        <p:spPr>
          <a:xfrm>
            <a:off x="0" y="0"/>
            <a:ext cx="12192000" cy="722754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Google Shape;59;p2" descr="Google Shape;59;p2">
            <a:extLst>
              <a:ext uri="{FF2B5EF4-FFF2-40B4-BE49-F238E27FC236}">
                <a16:creationId xmlns:a16="http://schemas.microsoft.com/office/drawing/2014/main" id="{F53CDBA1-6E5D-871A-F7A7-7BE0063DCA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10425" y="59030"/>
            <a:ext cx="591636" cy="604694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m 3" descr="Texto&#10;&#10;Descrição gerada automaticamente">
            <a:extLst>
              <a:ext uri="{FF2B5EF4-FFF2-40B4-BE49-F238E27FC236}">
                <a16:creationId xmlns:a16="http://schemas.microsoft.com/office/drawing/2014/main" id="{4BD554B8-67A8-2A80-ADE9-21109345C47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258" b="21742"/>
          <a:stretch/>
        </p:blipFill>
        <p:spPr>
          <a:xfrm>
            <a:off x="0" y="662"/>
            <a:ext cx="3246792" cy="71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87343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tângulo 6"/>
          <p:cNvSpPr txBox="1"/>
          <p:nvPr/>
        </p:nvSpPr>
        <p:spPr>
          <a:xfrm>
            <a:off x="324927" y="1396957"/>
            <a:ext cx="11542145" cy="28007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3200" b="1"/>
            </a:lvl1pPr>
          </a:lstStyle>
          <a:p>
            <a:r>
              <a:rPr lang="pt-BR" sz="2800" dirty="0">
                <a:latin typeface="Arial (Corpo)"/>
              </a:rPr>
              <a:t>2.</a:t>
            </a:r>
            <a:r>
              <a:rPr sz="2800" dirty="0">
                <a:latin typeface="Arial (Corpo)"/>
              </a:rPr>
              <a:t> </a:t>
            </a:r>
            <a:r>
              <a:rPr lang="pt-BR" sz="2800" dirty="0">
                <a:latin typeface="Arial (Corpo)"/>
              </a:rPr>
              <a:t>Fundamentação Teórica</a:t>
            </a:r>
          </a:p>
          <a:p>
            <a:endParaRPr lang="pt-BR" sz="2800" dirty="0">
              <a:latin typeface="Arial (Corpo)"/>
            </a:endParaRPr>
          </a:p>
          <a:p>
            <a:r>
              <a:rPr lang="pt-BR" sz="2400" b="0" dirty="0" err="1">
                <a:latin typeface="Arial (Corpo)"/>
              </a:rPr>
              <a:t>Xxxxxxx</a:t>
            </a:r>
            <a:r>
              <a:rPr sz="2400" b="0" dirty="0">
                <a:latin typeface="Arial (Corpo)"/>
              </a:rPr>
              <a:t> </a:t>
            </a:r>
            <a:endParaRPr lang="pt-BR" sz="2400" b="0" dirty="0">
              <a:latin typeface="Arial (Corpo)"/>
            </a:endParaRPr>
          </a:p>
          <a:p>
            <a:endParaRPr lang="pt-BR" sz="2400" b="0" dirty="0">
              <a:latin typeface="Arial (Corpo)"/>
            </a:endParaRPr>
          </a:p>
          <a:p>
            <a:r>
              <a:rPr lang="pt-BR" sz="2400" b="0" dirty="0">
                <a:latin typeface="Arial (Corpo)"/>
              </a:rPr>
              <a:t>Não esquecer do número, título e fonte de qualquer figura, tabela e quadro, mapa  e outras informações inseridas no slide, da mesma forma que foi no documento escrito.</a:t>
            </a:r>
            <a:endParaRPr sz="2400" b="0" dirty="0">
              <a:latin typeface="Arial (Corpo)"/>
            </a:endParaRPr>
          </a:p>
        </p:txBody>
      </p:sp>
      <p:pic>
        <p:nvPicPr>
          <p:cNvPr id="2" name="Google Shape;49;p1" descr="Google Shape;49;p1">
            <a:extLst>
              <a:ext uri="{FF2B5EF4-FFF2-40B4-BE49-F238E27FC236}">
                <a16:creationId xmlns:a16="http://schemas.microsoft.com/office/drawing/2014/main" id="{EA1FF60F-A904-6444-A043-67F1F042D4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555"/>
          <a:stretch/>
        </p:blipFill>
        <p:spPr>
          <a:xfrm>
            <a:off x="0" y="0"/>
            <a:ext cx="12192000" cy="722754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Google Shape;59;p2" descr="Google Shape;59;p2">
            <a:extLst>
              <a:ext uri="{FF2B5EF4-FFF2-40B4-BE49-F238E27FC236}">
                <a16:creationId xmlns:a16="http://schemas.microsoft.com/office/drawing/2014/main" id="{F53CDBA1-6E5D-871A-F7A7-7BE0063DCA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10425" y="59030"/>
            <a:ext cx="591636" cy="604694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m 3" descr="Texto&#10;&#10;Descrição gerada automaticamente">
            <a:extLst>
              <a:ext uri="{FF2B5EF4-FFF2-40B4-BE49-F238E27FC236}">
                <a16:creationId xmlns:a16="http://schemas.microsoft.com/office/drawing/2014/main" id="{4BD554B8-67A8-2A80-ADE9-21109345C47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258" b="21742"/>
          <a:stretch/>
        </p:blipFill>
        <p:spPr>
          <a:xfrm>
            <a:off x="0" y="662"/>
            <a:ext cx="3246792" cy="71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23568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Retângulo 6"/>
          <p:cNvSpPr txBox="1"/>
          <p:nvPr/>
        </p:nvSpPr>
        <p:spPr>
          <a:xfrm>
            <a:off x="488828" y="971387"/>
            <a:ext cx="11542145" cy="1323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 sz="3200" b="1"/>
            </a:lvl1pPr>
          </a:lstStyle>
          <a:p>
            <a:r>
              <a:rPr lang="pt-BR" sz="2800" dirty="0">
                <a:latin typeface="Arial (Corpo)"/>
              </a:rPr>
              <a:t>3.</a:t>
            </a:r>
            <a:r>
              <a:rPr sz="2800" dirty="0">
                <a:latin typeface="Arial (Corpo)"/>
              </a:rPr>
              <a:t> </a:t>
            </a:r>
            <a:r>
              <a:rPr lang="pt-BR" sz="2800" dirty="0">
                <a:latin typeface="Arial (Corpo)"/>
              </a:rPr>
              <a:t>Metodologia</a:t>
            </a:r>
          </a:p>
          <a:p>
            <a:endParaRPr lang="pt-BR" sz="2800" dirty="0">
              <a:latin typeface="Arial (Corpo)"/>
            </a:endParaRPr>
          </a:p>
          <a:p>
            <a:r>
              <a:rPr lang="pt-BR" sz="2400" b="0" dirty="0" err="1">
                <a:latin typeface="Arial (Corpo)"/>
              </a:rPr>
              <a:t>Xxxxxxx</a:t>
            </a:r>
            <a:r>
              <a:rPr sz="2400" b="0" dirty="0">
                <a:latin typeface="Arial (Corpo)"/>
              </a:rPr>
              <a:t> </a:t>
            </a:r>
          </a:p>
        </p:txBody>
      </p:sp>
      <p:pic>
        <p:nvPicPr>
          <p:cNvPr id="2" name="Google Shape;49;p1" descr="Google Shape;49;p1">
            <a:extLst>
              <a:ext uri="{FF2B5EF4-FFF2-40B4-BE49-F238E27FC236}">
                <a16:creationId xmlns:a16="http://schemas.microsoft.com/office/drawing/2014/main" id="{EA1FF60F-A904-6444-A043-67F1F042D4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555"/>
          <a:stretch/>
        </p:blipFill>
        <p:spPr>
          <a:xfrm>
            <a:off x="0" y="0"/>
            <a:ext cx="12192000" cy="722754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Google Shape;59;p2" descr="Google Shape;59;p2">
            <a:extLst>
              <a:ext uri="{FF2B5EF4-FFF2-40B4-BE49-F238E27FC236}">
                <a16:creationId xmlns:a16="http://schemas.microsoft.com/office/drawing/2014/main" id="{F53CDBA1-6E5D-871A-F7A7-7BE0063DCA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10425" y="59030"/>
            <a:ext cx="591636" cy="604694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m 3" descr="Texto&#10;&#10;Descrição gerada automaticamente">
            <a:extLst>
              <a:ext uri="{FF2B5EF4-FFF2-40B4-BE49-F238E27FC236}">
                <a16:creationId xmlns:a16="http://schemas.microsoft.com/office/drawing/2014/main" id="{4BD554B8-67A8-2A80-ADE9-21109345C47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258" b="21742"/>
          <a:stretch/>
        </p:blipFill>
        <p:spPr>
          <a:xfrm>
            <a:off x="0" y="662"/>
            <a:ext cx="3246792" cy="71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90009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49;p1" descr="Google Shape;49;p1">
            <a:extLst>
              <a:ext uri="{FF2B5EF4-FFF2-40B4-BE49-F238E27FC236}">
                <a16:creationId xmlns:a16="http://schemas.microsoft.com/office/drawing/2014/main" id="{EA1FF60F-A904-6444-A043-67F1F042D4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555"/>
          <a:stretch/>
        </p:blipFill>
        <p:spPr>
          <a:xfrm>
            <a:off x="0" y="0"/>
            <a:ext cx="12192000" cy="722754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Google Shape;59;p2" descr="Google Shape;59;p2">
            <a:extLst>
              <a:ext uri="{FF2B5EF4-FFF2-40B4-BE49-F238E27FC236}">
                <a16:creationId xmlns:a16="http://schemas.microsoft.com/office/drawing/2014/main" id="{F53CDBA1-6E5D-871A-F7A7-7BE0063DCA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10425" y="59030"/>
            <a:ext cx="591636" cy="604694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m 3" descr="Texto&#10;&#10;Descrição gerada automaticamente">
            <a:extLst>
              <a:ext uri="{FF2B5EF4-FFF2-40B4-BE49-F238E27FC236}">
                <a16:creationId xmlns:a16="http://schemas.microsoft.com/office/drawing/2014/main" id="{4BD554B8-67A8-2A80-ADE9-21109345C47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258" b="21742"/>
          <a:stretch/>
        </p:blipFill>
        <p:spPr>
          <a:xfrm>
            <a:off x="0" y="662"/>
            <a:ext cx="3246792" cy="719150"/>
          </a:xfrm>
          <a:prstGeom prst="rect">
            <a:avLst/>
          </a:prstGeom>
        </p:spPr>
      </p:pic>
      <p:sp>
        <p:nvSpPr>
          <p:cNvPr id="5" name="Retângulo 9">
            <a:extLst>
              <a:ext uri="{FF2B5EF4-FFF2-40B4-BE49-F238E27FC236}">
                <a16:creationId xmlns:a16="http://schemas.microsoft.com/office/drawing/2014/main" id="{D0805900-1224-CFCE-36A5-0C6F05E716C6}"/>
              </a:ext>
            </a:extLst>
          </p:cNvPr>
          <p:cNvSpPr txBox="1"/>
          <p:nvPr/>
        </p:nvSpPr>
        <p:spPr>
          <a:xfrm>
            <a:off x="371827" y="1074493"/>
            <a:ext cx="8863976" cy="1815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3200" b="1"/>
            </a:lvl1pPr>
          </a:lstStyle>
          <a:p>
            <a:r>
              <a:rPr lang="pt-BR" sz="2800" dirty="0">
                <a:latin typeface="Arial (Corpo)"/>
              </a:rPr>
              <a:t>4. Resultados e Discussões Preliminares</a:t>
            </a:r>
          </a:p>
          <a:p>
            <a:endParaRPr lang="pt-BR" sz="2800" dirty="0">
              <a:latin typeface="Arial (Corpo)"/>
            </a:endParaRPr>
          </a:p>
          <a:p>
            <a:endParaRPr lang="pt-BR" sz="2800" dirty="0">
              <a:latin typeface="Arial (Corpo)"/>
            </a:endParaRPr>
          </a:p>
          <a:p>
            <a:r>
              <a:rPr lang="pt-BR" sz="2400" b="0" dirty="0" err="1">
                <a:latin typeface="Arial (Corpo)"/>
              </a:rPr>
              <a:t>Xxxxxxx</a:t>
            </a:r>
            <a:endParaRPr lang="pt-BR" sz="2400" b="0" dirty="0">
              <a:latin typeface="Arial (Corpo)"/>
            </a:endParaRPr>
          </a:p>
        </p:txBody>
      </p:sp>
    </p:spTree>
    <p:extLst>
      <p:ext uri="{BB962C8B-B14F-4D97-AF65-F5344CB8AC3E}">
        <p14:creationId xmlns:p14="http://schemas.microsoft.com/office/powerpoint/2010/main" val="197803336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49;p1" descr="Google Shape;49;p1">
            <a:extLst>
              <a:ext uri="{FF2B5EF4-FFF2-40B4-BE49-F238E27FC236}">
                <a16:creationId xmlns:a16="http://schemas.microsoft.com/office/drawing/2014/main" id="{EA1FF60F-A904-6444-A043-67F1F042D4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555"/>
          <a:stretch/>
        </p:blipFill>
        <p:spPr>
          <a:xfrm>
            <a:off x="0" y="0"/>
            <a:ext cx="12192000" cy="722754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Google Shape;59;p2" descr="Google Shape;59;p2">
            <a:extLst>
              <a:ext uri="{FF2B5EF4-FFF2-40B4-BE49-F238E27FC236}">
                <a16:creationId xmlns:a16="http://schemas.microsoft.com/office/drawing/2014/main" id="{F53CDBA1-6E5D-871A-F7A7-7BE0063DCA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10425" y="59030"/>
            <a:ext cx="591636" cy="604694"/>
          </a:xfrm>
          <a:prstGeom prst="rect">
            <a:avLst/>
          </a:prstGeom>
          <a:ln w="12700">
            <a:miter lim="400000"/>
          </a:ln>
        </p:spPr>
      </p:pic>
      <p:pic>
        <p:nvPicPr>
          <p:cNvPr id="4" name="Imagem 3" descr="Texto&#10;&#10;Descrição gerada automaticamente">
            <a:extLst>
              <a:ext uri="{FF2B5EF4-FFF2-40B4-BE49-F238E27FC236}">
                <a16:creationId xmlns:a16="http://schemas.microsoft.com/office/drawing/2014/main" id="{4BD554B8-67A8-2A80-ADE9-21109345C47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258" b="21742"/>
          <a:stretch/>
        </p:blipFill>
        <p:spPr>
          <a:xfrm>
            <a:off x="0" y="662"/>
            <a:ext cx="3246792" cy="719150"/>
          </a:xfrm>
          <a:prstGeom prst="rect">
            <a:avLst/>
          </a:prstGeom>
        </p:spPr>
      </p:pic>
      <p:sp>
        <p:nvSpPr>
          <p:cNvPr id="5" name="Retângulo 9">
            <a:extLst>
              <a:ext uri="{FF2B5EF4-FFF2-40B4-BE49-F238E27FC236}">
                <a16:creationId xmlns:a16="http://schemas.microsoft.com/office/drawing/2014/main" id="{D0805900-1224-CFCE-36A5-0C6F05E716C6}"/>
              </a:ext>
            </a:extLst>
          </p:cNvPr>
          <p:cNvSpPr txBox="1"/>
          <p:nvPr/>
        </p:nvSpPr>
        <p:spPr>
          <a:xfrm>
            <a:off x="371827" y="1074493"/>
            <a:ext cx="8863976" cy="1815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3200" b="1"/>
            </a:lvl1pPr>
          </a:lstStyle>
          <a:p>
            <a:r>
              <a:rPr lang="pt-BR" sz="2800" dirty="0">
                <a:latin typeface="Arial (Corpo)"/>
              </a:rPr>
              <a:t>5. Cronograma</a:t>
            </a:r>
          </a:p>
          <a:p>
            <a:endParaRPr lang="pt-BR" sz="2800" dirty="0">
              <a:latin typeface="Arial (Corpo)"/>
            </a:endParaRPr>
          </a:p>
          <a:p>
            <a:endParaRPr lang="pt-BR" sz="2800" dirty="0">
              <a:latin typeface="Arial (Corpo)"/>
            </a:endParaRPr>
          </a:p>
          <a:p>
            <a:r>
              <a:rPr lang="pt-BR" sz="2400" b="0" dirty="0" err="1">
                <a:latin typeface="Arial (Corpo)"/>
              </a:rPr>
              <a:t>Xxxxxxx</a:t>
            </a:r>
            <a:endParaRPr lang="pt-BR" sz="2400" b="0" dirty="0">
              <a:latin typeface="Arial (Corpo)"/>
            </a:endParaRPr>
          </a:p>
        </p:txBody>
      </p:sp>
    </p:spTree>
    <p:extLst>
      <p:ext uri="{BB962C8B-B14F-4D97-AF65-F5344CB8AC3E}">
        <p14:creationId xmlns:p14="http://schemas.microsoft.com/office/powerpoint/2010/main" val="82500193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o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o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144</Words>
  <Application>Microsoft Office PowerPoint</Application>
  <PresentationFormat>Widescreen</PresentationFormat>
  <Paragraphs>51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Arial (Corpo)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lastModifiedBy>Cdy Fernandes</cp:lastModifiedBy>
  <cp:revision>2</cp:revision>
  <dcterms:modified xsi:type="dcterms:W3CDTF">2023-10-16T18:50:34Z</dcterms:modified>
</cp:coreProperties>
</file>